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9;&#1095;&#1080;&#1090;&#1077;&#1083;&#1100;%20&#1075;&#1086;&#1076;&#1072;\&#1059;&#1088;&#1086;&#1082;&#1080;%20&#1087;&#1086;%20&#1080;&#1085;&#1092;&#1086;&#1088;&#1084;&#1072;&#1090;&#1080;&#1082;&#1077;%203%20&#1082;&#1083;&#1072;&#1089;&#1089;%20&#1060;&#1043;&#1054;&#1057;\&#1053;&#1086;&#1089;&#1080;&#1090;&#1077;&#1083;&#1080;%20&#1080;&#1085;&#1092;&#1086;&#1088;&#1084;&#1072;&#1094;&#1080;&#1080;\SOVETSKOE-RAD&#1048;O-POZYVNYE-VOSKRESNOY-RAD&#1048;OPEREDACh&#1048;(muzofon.com)_0001.mp3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vazhnews.com/wp-content/uploads/2012/12/nositeli_informacii.jpg" TargetMode="External"/><Relationship Id="rId3" Type="http://schemas.openxmlformats.org/officeDocument/2006/relationships/hyperlink" Target="http://bukashka.org/wp-content/2010/01/solovey.jpg" TargetMode="External"/><Relationship Id="rId7" Type="http://schemas.openxmlformats.org/officeDocument/2006/relationships/hyperlink" Target="http://mycelebrities.ru/publ/sobytija/izobretenija/izobretenie_bumagi/27-1-0-170" TargetMode="External"/><Relationship Id="rId12" Type="http://schemas.openxmlformats.org/officeDocument/2006/relationships/hyperlink" Target="http://images.yandex.ru/" TargetMode="External"/><Relationship Id="rId2" Type="http://schemas.openxmlformats.org/officeDocument/2006/relationships/hyperlink" Target="http://animo2.ucoz.ru/_ph/14/2/6763160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apoved.net/catalog/img_originals/5760.jpg" TargetMode="External"/><Relationship Id="rId11" Type="http://schemas.openxmlformats.org/officeDocument/2006/relationships/hyperlink" Target="http://showbrand.ru/files/article_images/OfficeBum.jpg" TargetMode="External"/><Relationship Id="rId5" Type="http://schemas.openxmlformats.org/officeDocument/2006/relationships/hyperlink" Target="http://s44.radikal.ru/i103/1005/c0/ed58ca0c2522.jpg" TargetMode="External"/><Relationship Id="rId10" Type="http://schemas.openxmlformats.org/officeDocument/2006/relationships/hyperlink" Target="http://stat20.privet.ru/lr/0b288067a8b40917d1299fedc5d37ab0" TargetMode="External"/><Relationship Id="rId4" Type="http://schemas.openxmlformats.org/officeDocument/2006/relationships/hyperlink" Target="http://zvuki-tut.narod2.ru/solovei_poet_schebechet/Solovei_poet_schebechet.mp3" TargetMode="External"/><Relationship Id="rId9" Type="http://schemas.openxmlformats.org/officeDocument/2006/relationships/hyperlink" Target="http://2lex.info/wp-content/uploads/2012/04/bruceleestore@111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9;&#1095;&#1080;&#1090;&#1077;&#1083;&#1100;%20&#1075;&#1086;&#1076;&#1072;\&#1059;&#1088;&#1086;&#1082;&#1080;%20&#1087;&#1086;%20&#1080;&#1085;&#1092;&#1086;&#1088;&#1084;&#1072;&#1090;&#1080;&#1082;&#1077;%203%20&#1082;&#1083;&#1072;&#1089;&#1089;%20&#1060;&#1043;&#1054;&#1057;\&#1053;&#1086;&#1089;&#1080;&#1090;&#1077;&#1083;&#1080;%20&#1080;&#1085;&#1092;&#1086;&#1088;&#1084;&#1072;&#1094;&#1080;&#1080;\Solovei_poet_schebechet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mycelebrities.ru/publ/sobytija/izobretenija/izobretenie_bumagi/27-1-0-17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Повторение пройденного: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125729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Мама слушает передачу по радио. Назови источник и приёмник информации. Какой это источник?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857496"/>
            <a:ext cx="3867160" cy="311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4"/>
          <p:cNvSpPr txBox="1">
            <a:spLocks/>
          </p:cNvSpPr>
          <p:nvPr/>
        </p:nvSpPr>
        <p:spPr>
          <a:xfrm>
            <a:off x="0" y="1643050"/>
            <a:ext cx="9144000" cy="1257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Чем отличаются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источники информации от приёмников информации?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SOVETSKOE-RADИO-POZYVNYE-VOSKRESNOY-RADИOPEREDAChИ(muzofon.com)_00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Picture 11" descr="http://im4-tub-ru.yandex.net/i?id=844644462-02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5500702"/>
            <a:ext cx="7048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build="p"/>
      <p:bldP spid="7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Использованные материалы: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Матвеева Н.В., </a:t>
            </a:r>
            <a:r>
              <a:rPr lang="ru-RU" sz="1400" dirty="0" err="1" smtClean="0"/>
              <a:t>Челак</a:t>
            </a:r>
            <a:r>
              <a:rPr lang="ru-RU" sz="1400" dirty="0" smtClean="0"/>
              <a:t> Е.Н и другие. «Информатика 3 класс». ФГОС. БИНОМ. 2012 г.</a:t>
            </a:r>
          </a:p>
          <a:p>
            <a:r>
              <a:rPr lang="ru-RU" sz="1400" dirty="0" smtClean="0"/>
              <a:t>Наталья и Сергей Гордиенко. «Большая книга логических игр и головоломок». АСТ </a:t>
            </a:r>
            <a:r>
              <a:rPr lang="ru-RU" sz="1400" dirty="0" err="1" smtClean="0"/>
              <a:t>Астрель</a:t>
            </a:r>
            <a:r>
              <a:rPr lang="ru-RU" sz="1400" dirty="0" smtClean="0"/>
              <a:t>. </a:t>
            </a:r>
            <a:r>
              <a:rPr lang="ru-RU" sz="1400" dirty="0" err="1" smtClean="0"/>
              <a:t>Мостква</a:t>
            </a:r>
            <a:r>
              <a:rPr lang="ru-RU" sz="1400" dirty="0" smtClean="0"/>
              <a:t> 2005г.</a:t>
            </a:r>
            <a:endParaRPr lang="ru-RU" sz="1400" dirty="0" smtClean="0">
              <a:hlinkClick r:id="rId2"/>
            </a:endParaRPr>
          </a:p>
          <a:p>
            <a:r>
              <a:rPr lang="en-US" sz="1400" dirty="0" smtClean="0">
                <a:hlinkClick r:id="rId2"/>
              </a:rPr>
              <a:t>http://animo2.ucoz.ru/_ph/14/2/6763160.gif</a:t>
            </a:r>
            <a:endParaRPr lang="ru-RU" sz="1400" dirty="0" smtClean="0"/>
          </a:p>
          <a:p>
            <a:r>
              <a:rPr lang="en-US" sz="1400" dirty="0" smtClean="0">
                <a:hlinkClick r:id="rId3"/>
              </a:rPr>
              <a:t>http://bukashka.org/wp-content/2010/01/solovey.jpg</a:t>
            </a:r>
            <a:endParaRPr lang="ru-RU" sz="1400" dirty="0" smtClean="0"/>
          </a:p>
          <a:p>
            <a:r>
              <a:rPr lang="en-US" sz="1400" dirty="0" smtClean="0">
                <a:hlinkClick r:id="rId4"/>
              </a:rPr>
              <a:t>http://zvuki-tut.narod2.ru/solovei_poet_schebechet/Solovei_poet_schebechet.mp3</a:t>
            </a:r>
            <a:endParaRPr lang="ru-RU" sz="1400" dirty="0" smtClean="0"/>
          </a:p>
          <a:p>
            <a:r>
              <a:rPr lang="en-US" sz="1400" dirty="0" smtClean="0">
                <a:hlinkClick r:id="rId5"/>
              </a:rPr>
              <a:t>http://s44.radikal.ru/i103/1005/c0/ed58ca0c2522.jpg</a:t>
            </a:r>
            <a:endParaRPr lang="ru-RU" sz="1400" dirty="0" smtClean="0"/>
          </a:p>
          <a:p>
            <a:r>
              <a:rPr lang="en-US" sz="1400" dirty="0" smtClean="0">
                <a:hlinkClick r:id="rId6"/>
              </a:rPr>
              <a:t>http://www.zapoved.net/catalog/img_originals/5760.jpg</a:t>
            </a:r>
            <a:endParaRPr lang="ru-RU" sz="1400" dirty="0" smtClean="0"/>
          </a:p>
          <a:p>
            <a:r>
              <a:rPr lang="en-US" sz="1400" dirty="0" smtClean="0">
                <a:hlinkClick r:id="rId7"/>
              </a:rPr>
              <a:t>http://mycelebrities.ru/publ/sobytija/izobretenija/izobretenie_bumagi/27-1-0-170</a:t>
            </a:r>
            <a:endParaRPr lang="ru-RU" sz="1400" dirty="0" smtClean="0"/>
          </a:p>
          <a:p>
            <a:r>
              <a:rPr lang="en-US" sz="1400" dirty="0" smtClean="0">
                <a:hlinkClick r:id="rId8"/>
              </a:rPr>
              <a:t>http://vazhnews.com/wp-content/uploads/2012/12/nositeli_informacii.jpg</a:t>
            </a:r>
            <a:endParaRPr lang="ru-RU" sz="1400" dirty="0" smtClean="0"/>
          </a:p>
          <a:p>
            <a:r>
              <a:rPr lang="en-US" sz="1400" dirty="0" smtClean="0">
                <a:hlinkClick r:id="rId9"/>
              </a:rPr>
              <a:t>http://2lex.info/wp-content/uploads/2012/04/bruceleestore@111.jpg</a:t>
            </a:r>
            <a:endParaRPr lang="ru-RU" sz="1400" dirty="0" smtClean="0"/>
          </a:p>
          <a:p>
            <a:r>
              <a:rPr lang="en-US" sz="1400" dirty="0" smtClean="0">
                <a:hlinkClick r:id="rId10"/>
              </a:rPr>
              <a:t>http://stat20.privet.ru/lr/0b288067a8b40917d1299fedc5d37ab0</a:t>
            </a:r>
            <a:endParaRPr lang="ru-RU" sz="1400" dirty="0" smtClean="0"/>
          </a:p>
          <a:p>
            <a:r>
              <a:rPr lang="en-US" sz="1400" dirty="0" smtClean="0">
                <a:hlinkClick r:id="rId11"/>
              </a:rPr>
              <a:t>http://showbrand.ru/files/article_images/OfficeBum.jpg</a:t>
            </a:r>
            <a:endParaRPr lang="ru-RU" sz="1400" dirty="0" smtClean="0"/>
          </a:p>
          <a:p>
            <a:r>
              <a:rPr lang="en-US" sz="1400" dirty="0" smtClean="0">
                <a:hlinkClick r:id="rId12"/>
              </a:rPr>
              <a:t>http://images.yandex.ru/</a:t>
            </a:r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Понаблюдай за работой светофора.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Кто его создал? Какой это источник информации?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Назови вид информации.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анимация светофор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857364"/>
            <a:ext cx="1928826" cy="4214842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357430"/>
            <a:ext cx="429692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Solovei_poet_schebech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000760" y="4786322"/>
            <a:ext cx="304800" cy="3048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164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Послушай пение соловья. Где он живёт?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Соловей-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это какой источник информации?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Назови</a:t>
            </a:r>
            <a:r>
              <a:rPr lang="ru-RU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вид информации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164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Чем отличаются искусственные источники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информации от </a:t>
            </a:r>
            <a:r>
              <a:rPr kumimoji="0" lang="ru-RU" sz="40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естествественных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источников?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11" descr="http://im4-tub-ru.yandex.net/i?id=844644462-02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786322"/>
            <a:ext cx="7048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4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8" grpId="1"/>
      <p:bldP spid="8" grpId="2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 помощью волшебных часов отгадай тему урока: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714488"/>
            <a:ext cx="2889603" cy="317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43042" y="4929198"/>
          <a:ext cx="6096000" cy="12192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7408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21429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Тема урока: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5720" y="492919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«Носители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информации»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Узнать цель урока поможет учебник.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Стр. 28.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Информатика : учебник для 3 класса : в 2 ч., Ч.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857364"/>
            <a:ext cx="3143272" cy="4048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s44.radikal.ru/i103/1005/c0/ed58ca0c2522.jpg"/>
          <p:cNvPicPr>
            <a:picLocks noChangeAspect="1" noChangeArrowheads="1"/>
          </p:cNvPicPr>
          <p:nvPr/>
        </p:nvPicPr>
        <p:blipFill>
          <a:blip r:embed="rId2" cstate="print"/>
          <a:srcRect l="9859" t="25000" r="7042"/>
          <a:stretch>
            <a:fillRect/>
          </a:stretch>
        </p:blipFill>
        <p:spPr bwMode="auto">
          <a:xfrm>
            <a:off x="2714612" y="2071678"/>
            <a:ext cx="4214842" cy="36852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Вспомни, какие носители информации хранятся в музеях?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7410" name="Picture 2" descr="http://www.zapoved.net/catalog/img_originals/5760.jpg"/>
          <p:cNvPicPr>
            <a:picLocks noChangeAspect="1" noChangeArrowheads="1"/>
          </p:cNvPicPr>
          <p:nvPr/>
        </p:nvPicPr>
        <p:blipFill>
          <a:blip r:embed="rId3" cstate="print"/>
          <a:srcRect l="6154" t="12308" r="7691" b="11794"/>
          <a:stretch>
            <a:fillRect/>
          </a:stretch>
        </p:blipFill>
        <p:spPr bwMode="auto">
          <a:xfrm>
            <a:off x="4643438" y="2214554"/>
            <a:ext cx="2071702" cy="1699204"/>
          </a:xfrm>
          <a:prstGeom prst="rect">
            <a:avLst/>
          </a:prstGeom>
          <a:noFill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858016" y="2214554"/>
            <a:ext cx="2285984" cy="170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 l="5562" t="4584" r="4655" b="4584"/>
          <a:stretch>
            <a:fillRect/>
          </a:stretch>
        </p:blipFill>
        <p:spPr bwMode="auto">
          <a:xfrm>
            <a:off x="6858016" y="4071942"/>
            <a:ext cx="2285984" cy="176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 descr="http://www.grafamania.net/uploads/posts/2009-01/1231451886_3-rolls.jpg"/>
          <p:cNvPicPr>
            <a:picLocks noChangeAspect="1" noChangeArrowheads="1"/>
          </p:cNvPicPr>
          <p:nvPr/>
        </p:nvPicPr>
        <p:blipFill>
          <a:blip r:embed="rId6" cstate="print"/>
          <a:srcRect t="47813" b="1562"/>
          <a:stretch>
            <a:fillRect/>
          </a:stretch>
        </p:blipFill>
        <p:spPr bwMode="auto">
          <a:xfrm>
            <a:off x="4643438" y="4071942"/>
            <a:ext cx="2143140" cy="1714512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164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Подумай, какие материалы использовали древние люди для изготовления носителей информации?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26511 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Отгадай загадку и вспомни, когда и где был изобретён самый распространённый носитель информации.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714488"/>
            <a:ext cx="7829576" cy="42687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hlinkClick r:id="rId2"/>
              </a:rPr>
              <a:t>В древнее время, в 105 году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Китаец  </a:t>
            </a:r>
            <a:r>
              <a:rPr lang="ru-RU" b="1" dirty="0" err="1" smtClean="0">
                <a:solidFill>
                  <a:srgbClr val="C00000"/>
                </a:solidFill>
              </a:rPr>
              <a:t>Цай</a:t>
            </a:r>
            <a:r>
              <a:rPr lang="ru-RU" b="1" dirty="0" smtClean="0">
                <a:solidFill>
                  <a:srgbClr val="C00000"/>
                </a:solidFill>
              </a:rPr>
              <a:t> Лунь </a:t>
            </a:r>
            <a:r>
              <a:rPr lang="ru-RU" b="1" dirty="0" smtClean="0">
                <a:solidFill>
                  <a:srgbClr val="002060"/>
                </a:solidFill>
              </a:rPr>
              <a:t>у всех на слуху.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Взял он свою рыболовную сеть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 создал одну очень нужную вещь.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 этого времени мир преуспел.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Ненужными стали дощечки и мел.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Годится та вещь для чернил и письма.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Узнали, ребята? _________ она.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1802" y="5143512"/>
            <a:ext cx="1440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Бумага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6" name="Picture 2" descr="http://www.koryazhma.ru/usefull/know/pic/7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5610" y="2428868"/>
            <a:ext cx="322839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Назови современные носители информации.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vazhnews.com/wp-content/uploads/2012/12/nositeli_inform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14488"/>
            <a:ext cx="2571768" cy="2071702"/>
          </a:xfrm>
          <a:prstGeom prst="rect">
            <a:avLst/>
          </a:prstGeom>
          <a:noFill/>
        </p:spPr>
      </p:pic>
      <p:pic>
        <p:nvPicPr>
          <p:cNvPr id="1028" name="Picture 4" descr="http://2lex.info/wp-content/uploads/2012/04/bruceleestore@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785926"/>
            <a:ext cx="3301878" cy="1956972"/>
          </a:xfrm>
          <a:prstGeom prst="rect">
            <a:avLst/>
          </a:prstGeom>
          <a:noFill/>
        </p:spPr>
      </p:pic>
      <p:pic>
        <p:nvPicPr>
          <p:cNvPr id="1030" name="Picture 6" descr="http://stat20.privet.ru/lr/0b288067a8b40917d1299fedc5d37ab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929066"/>
            <a:ext cx="2428860" cy="1933175"/>
          </a:xfrm>
          <a:prstGeom prst="rect">
            <a:avLst/>
          </a:prstGeom>
          <a:noFill/>
        </p:spPr>
      </p:pic>
      <p:pic>
        <p:nvPicPr>
          <p:cNvPr id="1032" name="Picture 8" descr="http://showbrand.ru/files/article_images/OfficeB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714752"/>
            <a:ext cx="3357554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Соедини стрелками по смыслу.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Объясни своё решение.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786190"/>
            <a:ext cx="264320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8596" y="2428868"/>
            <a:ext cx="3882538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Долговечный  носитель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2428868"/>
            <a:ext cx="4249561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Недолговечный  носитель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2929" t="30907" r="65048" b="40194"/>
          <a:stretch>
            <a:fillRect/>
          </a:stretch>
        </p:blipFill>
        <p:spPr bwMode="auto">
          <a:xfrm>
            <a:off x="0" y="3786190"/>
            <a:ext cx="264317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http://im0-tub-ru.yandex.net/i?id=509793749-39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50" y="3786190"/>
            <a:ext cx="1785950" cy="2214578"/>
          </a:xfrm>
          <a:prstGeom prst="rect">
            <a:avLst/>
          </a:prstGeom>
          <a:noFill/>
        </p:spPr>
      </p:pic>
      <p:pic>
        <p:nvPicPr>
          <p:cNvPr id="11" name="Содержимое 3" descr="avia-12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3786190"/>
            <a:ext cx="157968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Прочитай в учебнике о самом главном на стр. 35.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Расскажи  что ты вспомнил и </a:t>
            </a:r>
            <a:r>
              <a:rPr lang="ru-RU" sz="3200" b="1" smtClean="0">
                <a:solidFill>
                  <a:schemeClr val="bg1"/>
                </a:solidFill>
              </a:rPr>
              <a:t>узнал нового на </a:t>
            </a:r>
            <a:r>
              <a:rPr lang="ru-RU" sz="3200" b="1" dirty="0" smtClean="0">
                <a:solidFill>
                  <a:schemeClr val="bg1"/>
                </a:solidFill>
              </a:rPr>
              <a:t>уроке?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Информатика : учебник для 3 класса : в 2 ч., Ч.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785926"/>
            <a:ext cx="3357586" cy="4324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281</Words>
  <Application>Microsoft Office PowerPoint</Application>
  <PresentationFormat>Экран (4:3)</PresentationFormat>
  <Paragraphs>55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Повторение пройденного:</vt:lpstr>
      <vt:lpstr>Понаблюдай за работой светофора.  Кто его создал? Какой это источник информации? Назови вид информации.</vt:lpstr>
      <vt:lpstr>С помощью волшебных часов отгадай тему урока:</vt:lpstr>
      <vt:lpstr>Узнать цель урока поможет учебник. Стр. 28.</vt:lpstr>
      <vt:lpstr>Вспомни, какие носители информации хранятся в музеях?</vt:lpstr>
      <vt:lpstr>Отгадай загадку и вспомни, когда и где был изобретён самый распространённый носитель информации.</vt:lpstr>
      <vt:lpstr>Назови современные носители информации.</vt:lpstr>
      <vt:lpstr>Соедини стрелками по смыслу.  Объясни своё решение.</vt:lpstr>
      <vt:lpstr>Прочитай в учебнике о самом главном на стр. 35. Расскажи  что ты вспомнил и узнал нового на уроке?</vt:lpstr>
      <vt:lpstr>Использованные материалы: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Повторение пройденного:</dc:title>
  <cp:lastModifiedBy>ADMIN</cp:lastModifiedBy>
  <cp:revision>38</cp:revision>
  <dcterms:modified xsi:type="dcterms:W3CDTF">2016-02-04T06:39:54Z</dcterms:modified>
</cp:coreProperties>
</file>